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Arimo" charset="1" panose="020B0604020202020204"/>
      <p:regular r:id="rId12"/>
    </p:embeddedFont>
    <p:embeddedFont>
      <p:font typeface="Martel Sans Light" charset="1" panose="000004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lwigsYIE.mp4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VAGlwigsYIE.mp4" Type="http://schemas.openxmlformats.org/officeDocument/2006/relationships/video"/><Relationship Id="rId4" Target="../media/VAGlwigsYIE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1C4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00C3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905155" y="3402062"/>
            <a:ext cx="8393311" cy="880021"/>
            <a:chOff x="0" y="0"/>
            <a:chExt cx="11191082" cy="1173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191082" cy="1173362"/>
            </a:xfrm>
            <a:custGeom>
              <a:avLst/>
              <a:gdLst/>
              <a:ahLst/>
              <a:cxnLst/>
              <a:rect r="r" b="b" t="t" l="l"/>
              <a:pathLst>
                <a:path h="1173362" w="11191082">
                  <a:moveTo>
                    <a:pt x="0" y="0"/>
                  </a:moveTo>
                  <a:lnTo>
                    <a:pt x="11191082" y="0"/>
                  </a:lnTo>
                  <a:lnTo>
                    <a:pt x="11191082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1191082" cy="12305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Health Information System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905155" y="4904110"/>
            <a:ext cx="9335691" cy="478780"/>
            <a:chOff x="0" y="0"/>
            <a:chExt cx="12447588" cy="63837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447588" cy="638373"/>
            </a:xfrm>
            <a:custGeom>
              <a:avLst/>
              <a:gdLst/>
              <a:ahLst/>
              <a:cxnLst/>
              <a:rect r="r" b="b" t="t" l="l"/>
              <a:pathLst>
                <a:path h="638373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95250"/>
              <a:ext cx="12447588" cy="5431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4000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Software Engineering Intern Task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905155" y="6157734"/>
            <a:ext cx="9335691" cy="478780"/>
            <a:chOff x="0" y="0"/>
            <a:chExt cx="12447588" cy="63837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447588" cy="638373"/>
            </a:xfrm>
            <a:custGeom>
              <a:avLst/>
              <a:gdLst/>
              <a:ahLst/>
              <a:cxnLst/>
              <a:rect r="r" b="b" t="t" l="l"/>
              <a:pathLst>
                <a:path h="638373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47625"/>
              <a:ext cx="12447588" cy="5907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3500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Denis Nganga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0" y="66080"/>
            <a:ext cx="7587155" cy="10287000"/>
          </a:xfrm>
          <a:custGeom>
            <a:avLst/>
            <a:gdLst/>
            <a:ahLst/>
            <a:cxnLst/>
            <a:rect r="r" b="b" t="t" l="l"/>
            <a:pathLst>
              <a:path h="10287000" w="7587155">
                <a:moveTo>
                  <a:pt x="0" y="0"/>
                </a:moveTo>
                <a:lnTo>
                  <a:pt x="7587155" y="0"/>
                </a:lnTo>
                <a:lnTo>
                  <a:pt x="758715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27" t="0" r="-2727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1C4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00C3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47155" y="2501504"/>
            <a:ext cx="7040612" cy="880021"/>
            <a:chOff x="0" y="0"/>
            <a:chExt cx="9387483" cy="1173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387484" cy="1173362"/>
            </a:xfrm>
            <a:custGeom>
              <a:avLst/>
              <a:gdLst/>
              <a:ahLst/>
              <a:cxnLst/>
              <a:rect r="r" b="b" t="t" l="l"/>
              <a:pathLst>
                <a:path h="1173362" w="9387484">
                  <a:moveTo>
                    <a:pt x="0" y="0"/>
                  </a:moveTo>
                  <a:lnTo>
                    <a:pt x="9387484" y="0"/>
                  </a:lnTo>
                  <a:lnTo>
                    <a:pt x="9387484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9387483" cy="12305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Challenge Overview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47155" y="4129385"/>
            <a:ext cx="3520231" cy="439936"/>
            <a:chOff x="0" y="0"/>
            <a:chExt cx="4693642" cy="5865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Problem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47155" y="4868466"/>
            <a:ext cx="7731919" cy="478780"/>
            <a:chOff x="0" y="0"/>
            <a:chExt cx="10309225" cy="63837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309225" cy="638373"/>
            </a:xfrm>
            <a:custGeom>
              <a:avLst/>
              <a:gdLst/>
              <a:ahLst/>
              <a:cxnLst/>
              <a:rect r="r" b="b" t="t" l="l"/>
              <a:pathLst>
                <a:path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Simulate a basic health information system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47155" y="5451872"/>
            <a:ext cx="7731919" cy="478780"/>
            <a:chOff x="0" y="0"/>
            <a:chExt cx="10309225" cy="63837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309225" cy="638373"/>
            </a:xfrm>
            <a:custGeom>
              <a:avLst/>
              <a:gdLst/>
              <a:ahLst/>
              <a:cxnLst/>
              <a:rect r="r" b="b" t="t" l="l"/>
              <a:pathLst>
                <a:path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Secure doctor access using authentication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518451" y="4129385"/>
            <a:ext cx="3520231" cy="439936"/>
            <a:chOff x="0" y="0"/>
            <a:chExt cx="4693642" cy="5865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Doctor Actions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518451" y="4868466"/>
            <a:ext cx="7731919" cy="478780"/>
            <a:chOff x="0" y="0"/>
            <a:chExt cx="10309225" cy="63837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309225" cy="638373"/>
            </a:xfrm>
            <a:custGeom>
              <a:avLst/>
              <a:gdLst/>
              <a:ahLst/>
              <a:cxnLst/>
              <a:rect r="r" b="b" t="t" l="l"/>
              <a:pathLst>
                <a:path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Create health programs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18451" y="5451872"/>
            <a:ext cx="7731919" cy="478780"/>
            <a:chOff x="0" y="0"/>
            <a:chExt cx="10309225" cy="63837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309225" cy="638373"/>
            </a:xfrm>
            <a:custGeom>
              <a:avLst/>
              <a:gdLst/>
              <a:ahLst/>
              <a:cxnLst/>
              <a:rect r="r" b="b" t="t" l="l"/>
              <a:pathLst>
                <a:path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Register clients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518451" y="6035279"/>
            <a:ext cx="7731919" cy="478780"/>
            <a:chOff x="0" y="0"/>
            <a:chExt cx="10309225" cy="63837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309225" cy="638373"/>
            </a:xfrm>
            <a:custGeom>
              <a:avLst/>
              <a:gdLst/>
              <a:ahLst/>
              <a:cxnLst/>
              <a:rect r="r" b="b" t="t" l="l"/>
              <a:pathLst>
                <a:path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Enroll clients into programs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518451" y="6618685"/>
            <a:ext cx="7731919" cy="478780"/>
            <a:chOff x="0" y="0"/>
            <a:chExt cx="10309225" cy="638373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309225" cy="638373"/>
            </a:xfrm>
            <a:custGeom>
              <a:avLst/>
              <a:gdLst/>
              <a:ahLst/>
              <a:cxnLst/>
              <a:rect r="r" b="b" t="t" l="l"/>
              <a:pathLst>
                <a:path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Search clients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518451" y="7202091"/>
            <a:ext cx="7731919" cy="478780"/>
            <a:chOff x="0" y="0"/>
            <a:chExt cx="10309225" cy="638373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309225" cy="638373"/>
            </a:xfrm>
            <a:custGeom>
              <a:avLst/>
              <a:gdLst/>
              <a:ahLst/>
              <a:cxnLst/>
              <a:rect r="r" b="b" t="t" l="l"/>
              <a:pathLst>
                <a:path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View profiles &amp; expose via API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1C4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00C3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47155" y="1960512"/>
            <a:ext cx="7040612" cy="880021"/>
            <a:chOff x="0" y="0"/>
            <a:chExt cx="9387483" cy="11733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387484" cy="1173362"/>
            </a:xfrm>
            <a:custGeom>
              <a:avLst/>
              <a:gdLst/>
              <a:ahLst/>
              <a:cxnLst/>
              <a:rect r="r" b="b" t="t" l="l"/>
              <a:pathLst>
                <a:path h="1173362" w="9387484">
                  <a:moveTo>
                    <a:pt x="0" y="0"/>
                  </a:moveTo>
                  <a:lnTo>
                    <a:pt x="9387484" y="0"/>
                  </a:lnTo>
                  <a:lnTo>
                    <a:pt x="9387484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9387483" cy="12305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Approach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1047155" y="3289250"/>
            <a:ext cx="703064" cy="703064"/>
          </a:xfrm>
          <a:custGeom>
            <a:avLst/>
            <a:gdLst/>
            <a:ahLst/>
            <a:cxnLst/>
            <a:rect r="r" b="b" t="t" l="l"/>
            <a:pathLst>
              <a:path h="703064" w="703064">
                <a:moveTo>
                  <a:pt x="0" y="0"/>
                </a:moveTo>
                <a:lnTo>
                  <a:pt x="703064" y="0"/>
                </a:lnTo>
                <a:lnTo>
                  <a:pt x="703064" y="703064"/>
                </a:lnTo>
                <a:lnTo>
                  <a:pt x="0" y="7030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047155" y="4291459"/>
            <a:ext cx="2812702" cy="439936"/>
            <a:chOff x="0" y="0"/>
            <a:chExt cx="3750270" cy="58658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750270" cy="586582"/>
            </a:xfrm>
            <a:custGeom>
              <a:avLst/>
              <a:gdLst/>
              <a:ahLst/>
              <a:cxnLst/>
              <a:rect r="r" b="b" t="t" l="l"/>
              <a:pathLst>
                <a:path h="586582" w="3750270">
                  <a:moveTo>
                    <a:pt x="0" y="0"/>
                  </a:moveTo>
                  <a:lnTo>
                    <a:pt x="3750270" y="0"/>
                  </a:lnTo>
                  <a:lnTo>
                    <a:pt x="3750270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750270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API-First</a:t>
              </a:r>
            </a:p>
          </p:txBody>
        </p:sp>
      </p:grpSp>
      <p:sp>
        <p:nvSpPr>
          <p:cNvPr name="Freeform 14" id="14" descr="preencoded.png"/>
          <p:cNvSpPr/>
          <p:nvPr/>
        </p:nvSpPr>
        <p:spPr>
          <a:xfrm flipH="false" flipV="false" rot="0">
            <a:off x="4308574" y="3289250"/>
            <a:ext cx="703064" cy="703064"/>
          </a:xfrm>
          <a:custGeom>
            <a:avLst/>
            <a:gdLst/>
            <a:ahLst/>
            <a:cxnLst/>
            <a:rect r="r" b="b" t="t" l="l"/>
            <a:pathLst>
              <a:path h="703064" w="703064">
                <a:moveTo>
                  <a:pt x="0" y="0"/>
                </a:moveTo>
                <a:lnTo>
                  <a:pt x="703064" y="0"/>
                </a:lnTo>
                <a:lnTo>
                  <a:pt x="703064" y="703064"/>
                </a:lnTo>
                <a:lnTo>
                  <a:pt x="0" y="7030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4308574" y="4291459"/>
            <a:ext cx="2812702" cy="879872"/>
            <a:chOff x="0" y="0"/>
            <a:chExt cx="3750270" cy="117316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750270" cy="1173163"/>
            </a:xfrm>
            <a:custGeom>
              <a:avLst/>
              <a:gdLst/>
              <a:ahLst/>
              <a:cxnLst/>
              <a:rect r="r" b="b" t="t" l="l"/>
              <a:pathLst>
                <a:path h="1173163" w="3750270">
                  <a:moveTo>
                    <a:pt x="0" y="0"/>
                  </a:moveTo>
                  <a:lnTo>
                    <a:pt x="3750270" y="0"/>
                  </a:lnTo>
                  <a:lnTo>
                    <a:pt x="3750270" y="1173163"/>
                  </a:lnTo>
                  <a:lnTo>
                    <a:pt x="0" y="11731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3750270" cy="12112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Secure RESTful APIs</a:t>
              </a:r>
            </a:p>
          </p:txBody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7569994" y="3289250"/>
            <a:ext cx="703212" cy="703212"/>
          </a:xfrm>
          <a:custGeom>
            <a:avLst/>
            <a:gdLst/>
            <a:ahLst/>
            <a:cxnLst/>
            <a:rect r="r" b="b" t="t" l="l"/>
            <a:pathLst>
              <a:path h="703212" w="703212">
                <a:moveTo>
                  <a:pt x="0" y="0"/>
                </a:moveTo>
                <a:lnTo>
                  <a:pt x="703212" y="0"/>
                </a:lnTo>
                <a:lnTo>
                  <a:pt x="703212" y="703212"/>
                </a:lnTo>
                <a:lnTo>
                  <a:pt x="0" y="7032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7569994" y="4291608"/>
            <a:ext cx="2812851" cy="439936"/>
            <a:chOff x="0" y="0"/>
            <a:chExt cx="3750468" cy="5865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750468" cy="586582"/>
            </a:xfrm>
            <a:custGeom>
              <a:avLst/>
              <a:gdLst/>
              <a:ahLst/>
              <a:cxnLst/>
              <a:rect r="r" b="b" t="t" l="l"/>
              <a:pathLst>
                <a:path h="586582" w="3750468">
                  <a:moveTo>
                    <a:pt x="0" y="0"/>
                  </a:moveTo>
                  <a:lnTo>
                    <a:pt x="3750468" y="0"/>
                  </a:lnTo>
                  <a:lnTo>
                    <a:pt x="3750468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3750468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React.js Frontend</a:t>
              </a:r>
            </a:p>
          </p:txBody>
        </p:sp>
      </p:grpSp>
      <p:sp>
        <p:nvSpPr>
          <p:cNvPr name="Freeform 22" id="22" descr="preencoded.png"/>
          <p:cNvSpPr/>
          <p:nvPr/>
        </p:nvSpPr>
        <p:spPr>
          <a:xfrm flipH="false" flipV="false" rot="0">
            <a:off x="1047155" y="6068914"/>
            <a:ext cx="703064" cy="703064"/>
          </a:xfrm>
          <a:custGeom>
            <a:avLst/>
            <a:gdLst/>
            <a:ahLst/>
            <a:cxnLst/>
            <a:rect r="r" b="b" t="t" l="l"/>
            <a:pathLst>
              <a:path h="703064" w="703064">
                <a:moveTo>
                  <a:pt x="0" y="0"/>
                </a:moveTo>
                <a:lnTo>
                  <a:pt x="703064" y="0"/>
                </a:lnTo>
                <a:lnTo>
                  <a:pt x="703064" y="703064"/>
                </a:lnTo>
                <a:lnTo>
                  <a:pt x="0" y="7030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1047155" y="7071123"/>
            <a:ext cx="2812702" cy="439936"/>
            <a:chOff x="0" y="0"/>
            <a:chExt cx="3750270" cy="58658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750270" cy="586582"/>
            </a:xfrm>
            <a:custGeom>
              <a:avLst/>
              <a:gdLst/>
              <a:ahLst/>
              <a:cxnLst/>
              <a:rect r="r" b="b" t="t" l="l"/>
              <a:pathLst>
                <a:path h="586582" w="3750270">
                  <a:moveTo>
                    <a:pt x="0" y="0"/>
                  </a:moveTo>
                  <a:lnTo>
                    <a:pt x="3750270" y="0"/>
                  </a:lnTo>
                  <a:lnTo>
                    <a:pt x="3750270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3750270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Authentication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047155" y="7847559"/>
            <a:ext cx="9335691" cy="478780"/>
            <a:chOff x="0" y="0"/>
            <a:chExt cx="12447588" cy="63837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2447588" cy="638373"/>
            </a:xfrm>
            <a:custGeom>
              <a:avLst/>
              <a:gdLst/>
              <a:ahLst/>
              <a:cxnLst/>
              <a:rect r="r" b="b" t="t" l="l"/>
              <a:pathLst>
                <a:path h="638373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95250"/>
              <a:ext cx="12447588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Clean, modular, and scalable codebase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1C4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00C3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47155" y="888504"/>
            <a:ext cx="7040612" cy="880021"/>
            <a:chOff x="0" y="0"/>
            <a:chExt cx="9387483" cy="1173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387484" cy="1173362"/>
            </a:xfrm>
            <a:custGeom>
              <a:avLst/>
              <a:gdLst/>
              <a:ahLst/>
              <a:cxnLst/>
              <a:rect r="r" b="b" t="t" l="l"/>
              <a:pathLst>
                <a:path h="1173362" w="9387484">
                  <a:moveTo>
                    <a:pt x="0" y="0"/>
                  </a:moveTo>
                  <a:lnTo>
                    <a:pt x="9387484" y="0"/>
                  </a:lnTo>
                  <a:lnTo>
                    <a:pt x="9387484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9387483" cy="12305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System Design</a:t>
              </a:r>
            </a:p>
          </p:txBody>
        </p:sp>
      </p:grpSp>
      <p:sp>
        <p:nvSpPr>
          <p:cNvPr name="Freeform 9" id="9" descr="preencoded.png"/>
          <p:cNvSpPr/>
          <p:nvPr/>
        </p:nvSpPr>
        <p:spPr>
          <a:xfrm flipH="false" flipV="false" rot="0">
            <a:off x="1047155" y="2217241"/>
            <a:ext cx="1496020" cy="1795314"/>
          </a:xfrm>
          <a:custGeom>
            <a:avLst/>
            <a:gdLst/>
            <a:ahLst/>
            <a:cxnLst/>
            <a:rect r="r" b="b" t="t" l="l"/>
            <a:pathLst>
              <a:path h="1795314" w="1496020">
                <a:moveTo>
                  <a:pt x="0" y="0"/>
                </a:moveTo>
                <a:lnTo>
                  <a:pt x="1496020" y="0"/>
                </a:lnTo>
                <a:lnTo>
                  <a:pt x="1496020" y="1795314"/>
                </a:lnTo>
                <a:lnTo>
                  <a:pt x="0" y="1795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8" t="0" r="-108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2991891" y="2516386"/>
            <a:ext cx="3520231" cy="439936"/>
            <a:chOff x="0" y="0"/>
            <a:chExt cx="4693642" cy="58658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Django Backend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991891" y="3135809"/>
            <a:ext cx="7390954" cy="478780"/>
            <a:chOff x="0" y="0"/>
            <a:chExt cx="9854605" cy="63837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854605" cy="638373"/>
            </a:xfrm>
            <a:custGeom>
              <a:avLst/>
              <a:gdLst/>
              <a:ahLst/>
              <a:cxnLst/>
              <a:rect r="r" b="b" t="t" l="l"/>
              <a:pathLst>
                <a:path h="638373" w="9854605">
                  <a:moveTo>
                    <a:pt x="0" y="0"/>
                  </a:moveTo>
                  <a:lnTo>
                    <a:pt x="9854605" y="0"/>
                  </a:lnTo>
                  <a:lnTo>
                    <a:pt x="985460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0"/>
              <a:ext cx="985460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APIs with authentication</a:t>
              </a:r>
            </a:p>
          </p:txBody>
        </p:sp>
      </p:grpSp>
      <p:sp>
        <p:nvSpPr>
          <p:cNvPr name="Freeform 16" id="16" descr="preencoded.png"/>
          <p:cNvSpPr/>
          <p:nvPr/>
        </p:nvSpPr>
        <p:spPr>
          <a:xfrm flipH="false" flipV="false" rot="0">
            <a:off x="1047155" y="4012555"/>
            <a:ext cx="1496020" cy="1795314"/>
          </a:xfrm>
          <a:custGeom>
            <a:avLst/>
            <a:gdLst/>
            <a:ahLst/>
            <a:cxnLst/>
            <a:rect r="r" b="b" t="t" l="l"/>
            <a:pathLst>
              <a:path h="1795314" w="1496020">
                <a:moveTo>
                  <a:pt x="0" y="0"/>
                </a:moveTo>
                <a:lnTo>
                  <a:pt x="1496020" y="0"/>
                </a:lnTo>
                <a:lnTo>
                  <a:pt x="1496020" y="1795314"/>
                </a:lnTo>
                <a:lnTo>
                  <a:pt x="0" y="1795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8" t="0" r="-108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2991891" y="4311700"/>
            <a:ext cx="3520231" cy="439936"/>
            <a:chOff x="0" y="0"/>
            <a:chExt cx="4693642" cy="58658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React Frontend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991891" y="4931122"/>
            <a:ext cx="7390954" cy="478780"/>
            <a:chOff x="0" y="0"/>
            <a:chExt cx="9854605" cy="63837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854605" cy="638373"/>
            </a:xfrm>
            <a:custGeom>
              <a:avLst/>
              <a:gdLst/>
              <a:ahLst/>
              <a:cxnLst/>
              <a:rect r="r" b="b" t="t" l="l"/>
              <a:pathLst>
                <a:path h="638373" w="9854605">
                  <a:moveTo>
                    <a:pt x="0" y="0"/>
                  </a:moveTo>
                  <a:lnTo>
                    <a:pt x="9854605" y="0"/>
                  </a:lnTo>
                  <a:lnTo>
                    <a:pt x="985460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95250"/>
              <a:ext cx="985460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Protected routes, API consumption</a:t>
              </a:r>
            </a:p>
          </p:txBody>
        </p:sp>
      </p:grpSp>
      <p:sp>
        <p:nvSpPr>
          <p:cNvPr name="Freeform 23" id="23" descr="preencoded.png"/>
          <p:cNvSpPr/>
          <p:nvPr/>
        </p:nvSpPr>
        <p:spPr>
          <a:xfrm flipH="false" flipV="false" rot="0">
            <a:off x="1047155" y="5807869"/>
            <a:ext cx="1496020" cy="1795314"/>
          </a:xfrm>
          <a:custGeom>
            <a:avLst/>
            <a:gdLst/>
            <a:ahLst/>
            <a:cxnLst/>
            <a:rect r="r" b="b" t="t" l="l"/>
            <a:pathLst>
              <a:path h="1795314" w="1496020">
                <a:moveTo>
                  <a:pt x="0" y="0"/>
                </a:moveTo>
                <a:lnTo>
                  <a:pt x="1496020" y="0"/>
                </a:lnTo>
                <a:lnTo>
                  <a:pt x="1496020" y="1795313"/>
                </a:lnTo>
                <a:lnTo>
                  <a:pt x="0" y="17953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8" t="0" r="-108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2991891" y="6107014"/>
            <a:ext cx="3520231" cy="439936"/>
            <a:chOff x="0" y="0"/>
            <a:chExt cx="4693642" cy="58658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Database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2991891" y="6726436"/>
            <a:ext cx="7390954" cy="478780"/>
            <a:chOff x="0" y="0"/>
            <a:chExt cx="9854605" cy="63837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9854605" cy="638373"/>
            </a:xfrm>
            <a:custGeom>
              <a:avLst/>
              <a:gdLst/>
              <a:ahLst/>
              <a:cxnLst/>
              <a:rect r="r" b="b" t="t" l="l"/>
              <a:pathLst>
                <a:path h="638373" w="9854605">
                  <a:moveTo>
                    <a:pt x="0" y="0"/>
                  </a:moveTo>
                  <a:lnTo>
                    <a:pt x="9854605" y="0"/>
                  </a:lnTo>
                  <a:lnTo>
                    <a:pt x="985460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95250"/>
              <a:ext cx="985460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 SQLite</a:t>
              </a:r>
            </a:p>
          </p:txBody>
        </p:sp>
      </p:grpSp>
      <p:sp>
        <p:nvSpPr>
          <p:cNvPr name="Freeform 30" id="30" descr="preencoded.png"/>
          <p:cNvSpPr/>
          <p:nvPr/>
        </p:nvSpPr>
        <p:spPr>
          <a:xfrm flipH="false" flipV="false" rot="0">
            <a:off x="1047155" y="7603182"/>
            <a:ext cx="1496020" cy="1795314"/>
          </a:xfrm>
          <a:custGeom>
            <a:avLst/>
            <a:gdLst/>
            <a:ahLst/>
            <a:cxnLst/>
            <a:rect r="r" b="b" t="t" l="l"/>
            <a:pathLst>
              <a:path h="1795314" w="1496020">
                <a:moveTo>
                  <a:pt x="0" y="0"/>
                </a:moveTo>
                <a:lnTo>
                  <a:pt x="1496020" y="0"/>
                </a:lnTo>
                <a:lnTo>
                  <a:pt x="1496020" y="1795314"/>
                </a:lnTo>
                <a:lnTo>
                  <a:pt x="0" y="17953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8" t="0" r="-108" b="0"/>
            </a:stretch>
          </a:blipFill>
        </p:spPr>
      </p:sp>
      <p:grpSp>
        <p:nvGrpSpPr>
          <p:cNvPr name="Group 31" id="31"/>
          <p:cNvGrpSpPr/>
          <p:nvPr/>
        </p:nvGrpSpPr>
        <p:grpSpPr>
          <a:xfrm rot="0">
            <a:off x="2991891" y="7902327"/>
            <a:ext cx="3520231" cy="439936"/>
            <a:chOff x="0" y="0"/>
            <a:chExt cx="4693642" cy="5865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Authentication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2991891" y="8521750"/>
            <a:ext cx="7390954" cy="478780"/>
            <a:chOff x="0" y="0"/>
            <a:chExt cx="9854605" cy="638373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9854605" cy="638373"/>
            </a:xfrm>
            <a:custGeom>
              <a:avLst/>
              <a:gdLst/>
              <a:ahLst/>
              <a:cxnLst/>
              <a:rect r="r" b="b" t="t" l="l"/>
              <a:pathLst>
                <a:path h="638373" w="9854605">
                  <a:moveTo>
                    <a:pt x="0" y="0"/>
                  </a:moveTo>
                  <a:lnTo>
                    <a:pt x="9854605" y="0"/>
                  </a:lnTo>
                  <a:lnTo>
                    <a:pt x="985460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95250"/>
              <a:ext cx="985460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JWT Tokens </a:t>
              </a:r>
            </a:p>
          </p:txBody>
        </p:sp>
      </p:grpSp>
      <p:sp>
        <p:nvSpPr>
          <p:cNvPr name="Freeform 37" id="37"/>
          <p:cNvSpPr/>
          <p:nvPr/>
        </p:nvSpPr>
        <p:spPr>
          <a:xfrm flipH="false" flipV="false" rot="0">
            <a:off x="10287000" y="0"/>
            <a:ext cx="8001000" cy="10287000"/>
          </a:xfrm>
          <a:custGeom>
            <a:avLst/>
            <a:gdLst/>
            <a:ahLst/>
            <a:cxnLst/>
            <a:rect r="r" b="b" t="t" l="l"/>
            <a:pathLst>
              <a:path h="10287000" w="8001000">
                <a:moveTo>
                  <a:pt x="0" y="0"/>
                </a:moveTo>
                <a:lnTo>
                  <a:pt x="8001000" y="0"/>
                </a:lnTo>
                <a:lnTo>
                  <a:pt x="8001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1C4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00C3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47155" y="1953071"/>
            <a:ext cx="7040612" cy="880021"/>
            <a:chOff x="0" y="0"/>
            <a:chExt cx="9387483" cy="1173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387484" cy="1173362"/>
            </a:xfrm>
            <a:custGeom>
              <a:avLst/>
              <a:gdLst/>
              <a:ahLst/>
              <a:cxnLst/>
              <a:rect r="r" b="b" t="t" l="l"/>
              <a:pathLst>
                <a:path h="1173362" w="9387484">
                  <a:moveTo>
                    <a:pt x="0" y="0"/>
                  </a:moveTo>
                  <a:lnTo>
                    <a:pt x="9387484" y="0"/>
                  </a:lnTo>
                  <a:lnTo>
                    <a:pt x="9387484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9387483" cy="12305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Key Features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47155" y="3768030"/>
            <a:ext cx="673150" cy="673150"/>
            <a:chOff x="0" y="0"/>
            <a:chExt cx="897533" cy="8975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2F2B54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2019449" y="3768030"/>
            <a:ext cx="3520231" cy="439936"/>
            <a:chOff x="0" y="0"/>
            <a:chExt cx="4693642" cy="58658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Doctor Authentication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93572" y="3768030"/>
            <a:ext cx="673150" cy="673150"/>
            <a:chOff x="0" y="0"/>
            <a:chExt cx="897533" cy="89753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2F2B54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0265866" y="3768030"/>
            <a:ext cx="4565451" cy="439936"/>
            <a:chOff x="0" y="0"/>
            <a:chExt cx="6087268" cy="58658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087268" cy="586582"/>
            </a:xfrm>
            <a:custGeom>
              <a:avLst/>
              <a:gdLst/>
              <a:ahLst/>
              <a:cxnLst/>
              <a:rect r="r" b="b" t="t" l="l"/>
              <a:pathLst>
                <a:path h="586582" w="6087268">
                  <a:moveTo>
                    <a:pt x="0" y="0"/>
                  </a:moveTo>
                  <a:lnTo>
                    <a:pt x="6087268" y="0"/>
                  </a:lnTo>
                  <a:lnTo>
                    <a:pt x="6087268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6087268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Health Program Management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265866" y="4387452"/>
            <a:ext cx="6974979" cy="478780"/>
            <a:chOff x="0" y="0"/>
            <a:chExt cx="9299972" cy="63837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299972" cy="638373"/>
            </a:xfrm>
            <a:custGeom>
              <a:avLst/>
              <a:gdLst/>
              <a:ahLst/>
              <a:cxnLst/>
              <a:rect r="r" b="b" t="t" l="l"/>
              <a:pathLst>
                <a:path h="638373" w="9299972">
                  <a:moveTo>
                    <a:pt x="0" y="0"/>
                  </a:moveTo>
                  <a:lnTo>
                    <a:pt x="9299972" y="0"/>
                  </a:lnTo>
                  <a:lnTo>
                    <a:pt x="9299972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95250"/>
              <a:ext cx="9299972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Create Programs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47155" y="5501879"/>
            <a:ext cx="673150" cy="673150"/>
            <a:chOff x="0" y="0"/>
            <a:chExt cx="897533" cy="89753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2F2B54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2019449" y="5501879"/>
            <a:ext cx="3520231" cy="439936"/>
            <a:chOff x="0" y="0"/>
            <a:chExt cx="4693642" cy="58658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Client Registration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293572" y="5501879"/>
            <a:ext cx="673150" cy="673150"/>
            <a:chOff x="0" y="0"/>
            <a:chExt cx="897533" cy="89753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2F2B54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10265866" y="5501879"/>
            <a:ext cx="3520231" cy="439936"/>
            <a:chOff x="0" y="0"/>
            <a:chExt cx="4693642" cy="58658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Client Enrollment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0265866" y="6121301"/>
            <a:ext cx="6974979" cy="478780"/>
            <a:chOff x="0" y="0"/>
            <a:chExt cx="9299972" cy="63837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9299972" cy="638373"/>
            </a:xfrm>
            <a:custGeom>
              <a:avLst/>
              <a:gdLst/>
              <a:ahLst/>
              <a:cxnLst/>
              <a:rect r="r" b="b" t="t" l="l"/>
              <a:pathLst>
                <a:path h="638373" w="9299972">
                  <a:moveTo>
                    <a:pt x="0" y="0"/>
                  </a:moveTo>
                  <a:lnTo>
                    <a:pt x="9299972" y="0"/>
                  </a:lnTo>
                  <a:lnTo>
                    <a:pt x="9299972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95250"/>
              <a:ext cx="9299972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Enroll into programs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047155" y="7235726"/>
            <a:ext cx="673150" cy="673150"/>
            <a:chOff x="0" y="0"/>
            <a:chExt cx="897533" cy="89753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2F2B54"/>
            </a:solid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2019449" y="7235726"/>
            <a:ext cx="3646735" cy="439936"/>
            <a:chOff x="0" y="0"/>
            <a:chExt cx="4862313" cy="586582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4862313" cy="586582"/>
            </a:xfrm>
            <a:custGeom>
              <a:avLst/>
              <a:gdLst/>
              <a:ahLst/>
              <a:cxnLst/>
              <a:rect r="r" b="b" t="t" l="l"/>
              <a:pathLst>
                <a:path h="586582" w="4862313">
                  <a:moveTo>
                    <a:pt x="0" y="0"/>
                  </a:moveTo>
                  <a:lnTo>
                    <a:pt x="4862313" y="0"/>
                  </a:lnTo>
                  <a:lnTo>
                    <a:pt x="4862313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38100"/>
              <a:ext cx="4862313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Client Search &amp; Profiles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2019449" y="7855149"/>
            <a:ext cx="6974979" cy="478780"/>
            <a:chOff x="0" y="0"/>
            <a:chExt cx="9299972" cy="638373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9299972" cy="638373"/>
            </a:xfrm>
            <a:custGeom>
              <a:avLst/>
              <a:gdLst/>
              <a:ahLst/>
              <a:cxnLst/>
              <a:rect r="r" b="b" t="t" l="l"/>
              <a:pathLst>
                <a:path h="638373" w="9299972">
                  <a:moveTo>
                    <a:pt x="0" y="0"/>
                  </a:moveTo>
                  <a:lnTo>
                    <a:pt x="9299972" y="0"/>
                  </a:lnTo>
                  <a:lnTo>
                    <a:pt x="9299972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95250"/>
              <a:ext cx="9299972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Detailed profile data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9293572" y="7235726"/>
            <a:ext cx="673150" cy="673150"/>
            <a:chOff x="0" y="0"/>
            <a:chExt cx="897533" cy="897533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2F2B54"/>
            </a:solidFill>
          </p:spPr>
        </p:sp>
      </p:grpSp>
      <p:grpSp>
        <p:nvGrpSpPr>
          <p:cNvPr name="Group 45" id="45"/>
          <p:cNvGrpSpPr/>
          <p:nvPr/>
        </p:nvGrpSpPr>
        <p:grpSpPr>
          <a:xfrm rot="0">
            <a:off x="10265866" y="7235726"/>
            <a:ext cx="3520231" cy="439936"/>
            <a:chOff x="0" y="0"/>
            <a:chExt cx="4693642" cy="586582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38100"/>
              <a:ext cx="4693642" cy="6246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9E1FF"/>
                  </a:solidFill>
                  <a:latin typeface="Arimo"/>
                  <a:ea typeface="Arimo"/>
                  <a:cs typeface="Arimo"/>
                  <a:sym typeface="Arimo"/>
                </a:rPr>
                <a:t>API Endpoints</a:t>
              </a: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10265866" y="7855149"/>
            <a:ext cx="6974979" cy="478780"/>
            <a:chOff x="0" y="0"/>
            <a:chExt cx="9299972" cy="638373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9299972" cy="638373"/>
            </a:xfrm>
            <a:custGeom>
              <a:avLst/>
              <a:gdLst/>
              <a:ahLst/>
              <a:cxnLst/>
              <a:rect r="r" b="b" t="t" l="l"/>
              <a:pathLst>
                <a:path h="638373" w="9299972">
                  <a:moveTo>
                    <a:pt x="0" y="0"/>
                  </a:moveTo>
                  <a:lnTo>
                    <a:pt x="9299972" y="0"/>
                  </a:lnTo>
                  <a:lnTo>
                    <a:pt x="9299972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95250"/>
              <a:ext cx="9299972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9E1FF"/>
                  </a:solidFill>
                  <a:latin typeface="Martel Sans Light"/>
                  <a:ea typeface="Martel Sans Light"/>
                  <a:cs typeface="Martel Sans Light"/>
                  <a:sym typeface="Martel Sans Light"/>
                </a:rPr>
                <a:t>Authenticated access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1C4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00C3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790390" y="0"/>
            <a:ext cx="8017371" cy="880021"/>
            <a:chOff x="0" y="0"/>
            <a:chExt cx="10689828" cy="1173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689828" cy="1173362"/>
            </a:xfrm>
            <a:custGeom>
              <a:avLst/>
              <a:gdLst/>
              <a:ahLst/>
              <a:cxnLst/>
              <a:rect r="r" b="b" t="t" l="l"/>
              <a:pathLst>
                <a:path h="1173362" w="10689828">
                  <a:moveTo>
                    <a:pt x="0" y="0"/>
                  </a:moveTo>
                  <a:lnTo>
                    <a:pt x="10689828" y="0"/>
                  </a:lnTo>
                  <a:lnTo>
                    <a:pt x="10689828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0689828" cy="12305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Prototype Demonstration</a:t>
              </a:r>
            </a:p>
          </p:txBody>
        </p:sp>
      </p:grp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6620" r="1667" b="898"/>
          <a:stretch>
            <a:fillRect/>
          </a:stretch>
        </p:blipFill>
        <p:spPr>
          <a:xfrm flipH="false" flipV="false" rot="0">
            <a:off x="577689" y="1028700"/>
            <a:ext cx="17132622" cy="90636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DAGlwpwsr68</dc:identifier>
  <dcterms:modified xsi:type="dcterms:W3CDTF">2011-08-01T06:04:30Z</dcterms:modified>
  <cp:revision>1</cp:revision>
</cp:coreProperties>
</file>

<file path=docProps/thumbnail.jpeg>
</file>